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1" d="100"/>
          <a:sy n="51" d="100"/>
        </p:scale>
        <p:origin x="-1020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071B2-D7B1-42B4-B0B0-515039DC6475}" type="datetimeFigureOut">
              <a:rPr lang="pt-BR" smtClean="0"/>
              <a:t>22/01/2015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9EC5E-3CE0-413E-8FB4-B7BC834636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3406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071B2-D7B1-42B4-B0B0-515039DC6475}" type="datetimeFigureOut">
              <a:rPr lang="pt-BR" smtClean="0"/>
              <a:t>22/01/2015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9EC5E-3CE0-413E-8FB4-B7BC834636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1128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071B2-D7B1-42B4-B0B0-515039DC6475}" type="datetimeFigureOut">
              <a:rPr lang="pt-BR" smtClean="0"/>
              <a:t>22/01/2015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9EC5E-3CE0-413E-8FB4-B7BC834636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6022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071B2-D7B1-42B4-B0B0-515039DC6475}" type="datetimeFigureOut">
              <a:rPr lang="pt-BR" smtClean="0"/>
              <a:t>22/01/2015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9EC5E-3CE0-413E-8FB4-B7BC834636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3914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071B2-D7B1-42B4-B0B0-515039DC6475}" type="datetimeFigureOut">
              <a:rPr lang="pt-BR" smtClean="0"/>
              <a:t>22/01/2015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9EC5E-3CE0-413E-8FB4-B7BC834636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7972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071B2-D7B1-42B4-B0B0-515039DC6475}" type="datetimeFigureOut">
              <a:rPr lang="pt-BR" smtClean="0"/>
              <a:t>22/01/2015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9EC5E-3CE0-413E-8FB4-B7BC834636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0899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071B2-D7B1-42B4-B0B0-515039DC6475}" type="datetimeFigureOut">
              <a:rPr lang="pt-BR" smtClean="0"/>
              <a:t>22/01/2015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9EC5E-3CE0-413E-8FB4-B7BC834636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2421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071B2-D7B1-42B4-B0B0-515039DC6475}" type="datetimeFigureOut">
              <a:rPr lang="pt-BR" smtClean="0"/>
              <a:t>22/01/2015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9EC5E-3CE0-413E-8FB4-B7BC834636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753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071B2-D7B1-42B4-B0B0-515039DC6475}" type="datetimeFigureOut">
              <a:rPr lang="pt-BR" smtClean="0"/>
              <a:t>22/01/2015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9EC5E-3CE0-413E-8FB4-B7BC834636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6312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071B2-D7B1-42B4-B0B0-515039DC6475}" type="datetimeFigureOut">
              <a:rPr lang="pt-BR" smtClean="0"/>
              <a:t>22/01/2015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9EC5E-3CE0-413E-8FB4-B7BC834636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624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071B2-D7B1-42B4-B0B0-515039DC6475}" type="datetimeFigureOut">
              <a:rPr lang="pt-BR" smtClean="0"/>
              <a:t>22/01/2015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9EC5E-3CE0-413E-8FB4-B7BC834636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1060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071B2-D7B1-42B4-B0B0-515039DC6475}" type="datetimeFigureOut">
              <a:rPr lang="pt-BR" smtClean="0"/>
              <a:t>22/01/2015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9EC5E-3CE0-413E-8FB4-B7BC834636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3273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46647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TOTEM PRINCIPAL.</a:t>
            </a:r>
            <a:br>
              <a:rPr lang="pt-BR" dirty="0" smtClean="0"/>
            </a:br>
            <a:r>
              <a:rPr lang="pt-BR" dirty="0" smtClean="0"/>
              <a:t>ITEM 2.1 - MANUAL IDENTIDADE VISUAL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262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pt-BR" dirty="0" smtClean="0"/>
              <a:t>   </a:t>
            </a:r>
            <a:endParaRPr lang="pt-B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447" y="908720"/>
            <a:ext cx="5584518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7717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9228" y="391885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pt-BR" dirty="0" smtClean="0"/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72816"/>
            <a:ext cx="5585633" cy="2045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9506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54868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pt-BR" dirty="0" smtClean="0"/>
              <a:t> 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0808"/>
            <a:ext cx="4937702" cy="1782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715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pt-BR" dirty="0"/>
              <a:t>Placas em chapa de aço 1,5mm com acabamento em pintura automotiva verde na frente, grafismo em serigrafia nas cores da marca Academia da Saúde, informação em serigrafia na cor branca.</a:t>
            </a:r>
          </a:p>
          <a:p>
            <a:pPr marL="0" indent="0" algn="ctr">
              <a:buNone/>
            </a:pPr>
            <a:r>
              <a:rPr lang="pt-BR" dirty="0"/>
              <a:t>Tamanhos: </a:t>
            </a:r>
            <a:r>
              <a:rPr lang="pt-BR" dirty="0" smtClean="0"/>
              <a:t>12 </a:t>
            </a:r>
            <a:r>
              <a:rPr lang="pt-BR" dirty="0"/>
              <a:t>x 24 cm (A x C).</a:t>
            </a:r>
          </a:p>
          <a:p>
            <a:pPr marL="0" indent="0" algn="ctr">
              <a:buNone/>
            </a:pPr>
            <a:r>
              <a:rPr lang="pt-BR" dirty="0"/>
              <a:t>Tamanho da escrita: 1,5 cm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22207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52199"/>
            <a:ext cx="5904656" cy="3288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644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pt-BR" dirty="0"/>
              <a:t>Placas em chapa de aço 1,5mm com acabamento em pintura automotiva verde na frente, grafismo em serigrafia nas cores da marca Academia da Saúde, informação em serigrafia na cor branca.</a:t>
            </a:r>
          </a:p>
          <a:p>
            <a:pPr marL="0" indent="0" algn="ctr">
              <a:buNone/>
            </a:pPr>
            <a:r>
              <a:rPr lang="pt-BR" dirty="0"/>
              <a:t>Tamanhos: </a:t>
            </a:r>
            <a:r>
              <a:rPr lang="pt-BR" dirty="0" smtClean="0"/>
              <a:t>16 </a:t>
            </a:r>
            <a:r>
              <a:rPr lang="pt-BR" dirty="0"/>
              <a:t>x 24 cm (A x C).</a:t>
            </a:r>
          </a:p>
          <a:p>
            <a:pPr marL="0" indent="0" algn="ctr">
              <a:buNone/>
            </a:pPr>
            <a:r>
              <a:rPr lang="pt-BR" dirty="0"/>
              <a:t>Tamanho da escrita: 1,5 </a:t>
            </a:r>
            <a:r>
              <a:rPr lang="pt-BR" dirty="0" smtClean="0"/>
              <a:t>cm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85219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ve direita 3"/>
          <p:cNvSpPr/>
          <p:nvPr/>
        </p:nvSpPr>
        <p:spPr>
          <a:xfrm>
            <a:off x="2864013" y="2305039"/>
            <a:ext cx="155448" cy="162418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3102901" y="2932466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16 cm</a:t>
            </a:r>
            <a:endParaRPr lang="pt-BR" dirty="0"/>
          </a:p>
        </p:txBody>
      </p:sp>
      <p:sp>
        <p:nvSpPr>
          <p:cNvPr id="10" name="Chave direita 9"/>
          <p:cNvSpPr/>
          <p:nvPr/>
        </p:nvSpPr>
        <p:spPr>
          <a:xfrm rot="16200000">
            <a:off x="1564445" y="1035185"/>
            <a:ext cx="155448" cy="211909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1230693" y="1728975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24 cm</a:t>
            </a:r>
            <a:endParaRPr lang="pt-B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00" y="2172455"/>
            <a:ext cx="1747438" cy="174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have direita 8"/>
          <p:cNvSpPr/>
          <p:nvPr/>
        </p:nvSpPr>
        <p:spPr>
          <a:xfrm>
            <a:off x="7429456" y="2120373"/>
            <a:ext cx="155448" cy="162418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7668344" y="2747800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16 cm</a:t>
            </a:r>
            <a:endParaRPr lang="pt-BR" dirty="0"/>
          </a:p>
        </p:txBody>
      </p:sp>
      <p:sp>
        <p:nvSpPr>
          <p:cNvPr id="12" name="Chave direita 11"/>
          <p:cNvSpPr/>
          <p:nvPr/>
        </p:nvSpPr>
        <p:spPr>
          <a:xfrm rot="16200000">
            <a:off x="6129888" y="850519"/>
            <a:ext cx="155448" cy="211909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5796136" y="1544309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24 cm</a:t>
            </a:r>
            <a:endParaRPr lang="pt-B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333" y="1987789"/>
            <a:ext cx="1831338" cy="1884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32088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Placa de identificação. Não consta no manual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329162" y="1916832"/>
            <a:ext cx="84249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/>
              <a:t>Placas em chapa de aço 1,5mm com acabamento em pintura automotiva verde na frente, grafismo em serigrafia nas cores da marca Academia da Saúde, informação em serigrafia na cor branca.</a:t>
            </a:r>
          </a:p>
          <a:p>
            <a:pPr algn="ctr"/>
            <a:r>
              <a:rPr lang="pt-BR" sz="3200" dirty="0"/>
              <a:t>Tamanhos: 8 x 24 cm (A x C).</a:t>
            </a:r>
          </a:p>
          <a:p>
            <a:pPr algn="ctr"/>
            <a:r>
              <a:rPr lang="pt-BR" sz="3200" dirty="0"/>
              <a:t>Tamanho da fonte: 1,5 </a:t>
            </a:r>
            <a:r>
              <a:rPr lang="pt-BR" sz="3200" dirty="0" smtClean="0"/>
              <a:t>cm</a:t>
            </a:r>
          </a:p>
          <a:p>
            <a:pPr algn="ctr"/>
            <a:r>
              <a:rPr lang="pt-BR" sz="3200" dirty="0" smtClean="0"/>
              <a:t>Fonte: Mesma utilizada na Placa de identificação do Depósito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28328614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348" y="2132855"/>
            <a:ext cx="3139788" cy="103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have direita 3"/>
          <p:cNvSpPr/>
          <p:nvPr/>
        </p:nvSpPr>
        <p:spPr>
          <a:xfrm rot="16200000">
            <a:off x="4080371" y="244511"/>
            <a:ext cx="259468" cy="317206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have direita 5"/>
          <p:cNvSpPr/>
          <p:nvPr/>
        </p:nvSpPr>
        <p:spPr>
          <a:xfrm>
            <a:off x="6012160" y="2125083"/>
            <a:ext cx="144016" cy="11413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6264188" y="2511077"/>
            <a:ext cx="900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/>
              <a:t>08 cm</a:t>
            </a:r>
            <a:endParaRPr lang="pt-BR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3768123" y="1237402"/>
            <a:ext cx="916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/>
              <a:t>24 cm</a:t>
            </a:r>
            <a:endParaRPr lang="pt-BR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563888" y="2370946"/>
            <a:ext cx="23042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900" b="1" dirty="0" smtClean="0">
                <a:solidFill>
                  <a:schemeClr val="bg1"/>
                </a:solidFill>
              </a:rPr>
              <a:t>Funcionários</a:t>
            </a:r>
            <a:endParaRPr lang="pt-BR" sz="2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95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1"/>
            <a:ext cx="3168352" cy="3915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737" y="1844824"/>
            <a:ext cx="5830498" cy="4828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72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/>
          <p:cNvSpPr txBox="1">
            <a:spLocks noGrp="1"/>
          </p:cNvSpPr>
          <p:nvPr>
            <p:ph idx="1"/>
          </p:nvPr>
        </p:nvSpPr>
        <p:spPr>
          <a:xfrm>
            <a:off x="179512" y="116632"/>
            <a:ext cx="8712968" cy="614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pt-BR" sz="1200" b="1" dirty="0" smtClean="0"/>
              <a:t>1 –</a:t>
            </a:r>
            <a:r>
              <a:rPr lang="pt-BR" sz="1200" dirty="0" smtClean="0"/>
              <a:t>  ESTRUTURA  EM DOBRA TIPO BANDEJA COM ACABAMENTO EM PINTURA AUTOMOTIVA NA COR VERDE ACADEMIA. </a:t>
            </a:r>
          </a:p>
          <a:p>
            <a:pPr marL="0" indent="0">
              <a:buNone/>
            </a:pPr>
            <a:r>
              <a:rPr lang="pt-BR" sz="1200" dirty="0" smtClean="0"/>
              <a:t>TAMANHO: A x P x C – 210 x 8 x 50 cm</a:t>
            </a:r>
          </a:p>
          <a:p>
            <a:pPr marL="0" indent="0">
              <a:buNone/>
            </a:pPr>
            <a:endParaRPr lang="pt-BR" sz="1100" dirty="0" smtClean="0"/>
          </a:p>
          <a:p>
            <a:pPr marL="0" indent="0">
              <a:buNone/>
            </a:pPr>
            <a:r>
              <a:rPr lang="pt-BR" sz="1200" b="1" dirty="0" smtClean="0"/>
              <a:t>2 –</a:t>
            </a:r>
            <a:r>
              <a:rPr lang="pt-BR" sz="1200" dirty="0" smtClean="0"/>
              <a:t> </a:t>
            </a:r>
            <a:r>
              <a:rPr lang="pt-BR" sz="1200" dirty="0"/>
              <a:t>ESTRUTURA  EM DOBRA TIPO BANDEJA COM ACABAMENTO EM PINTURA AUTOMOTIVA NA COR </a:t>
            </a:r>
            <a:r>
              <a:rPr lang="pt-BR" sz="1200" dirty="0" smtClean="0"/>
              <a:t>BRANCA. </a:t>
            </a:r>
            <a:endParaRPr lang="pt-BR" sz="1200" dirty="0"/>
          </a:p>
          <a:p>
            <a:pPr marL="0" indent="0">
              <a:buNone/>
            </a:pPr>
            <a:r>
              <a:rPr lang="pt-BR" sz="1200" dirty="0"/>
              <a:t>TAMANHO: A x </a:t>
            </a:r>
            <a:r>
              <a:rPr lang="pt-BR" sz="1200" dirty="0" smtClean="0"/>
              <a:t>P </a:t>
            </a:r>
            <a:r>
              <a:rPr lang="pt-BR" sz="1200" dirty="0"/>
              <a:t>x C – </a:t>
            </a:r>
            <a:r>
              <a:rPr lang="pt-BR" sz="1200" dirty="0" smtClean="0"/>
              <a:t>40 </a:t>
            </a:r>
            <a:r>
              <a:rPr lang="pt-BR" sz="1200" dirty="0"/>
              <a:t>x </a:t>
            </a:r>
            <a:r>
              <a:rPr lang="pt-BR" sz="1200" dirty="0" smtClean="0"/>
              <a:t>12 </a:t>
            </a:r>
            <a:r>
              <a:rPr lang="pt-BR" sz="1200" dirty="0"/>
              <a:t>x </a:t>
            </a:r>
            <a:r>
              <a:rPr lang="pt-BR" sz="1200" dirty="0" smtClean="0"/>
              <a:t>80 </a:t>
            </a:r>
            <a:r>
              <a:rPr lang="pt-BR" sz="1200" dirty="0"/>
              <a:t>cm</a:t>
            </a:r>
          </a:p>
          <a:p>
            <a:pPr marL="0" indent="0">
              <a:buNone/>
            </a:pPr>
            <a:endParaRPr lang="pt-BR" sz="1100" dirty="0" smtClean="0"/>
          </a:p>
          <a:p>
            <a:pPr marL="0" indent="0">
              <a:buNone/>
            </a:pPr>
            <a:r>
              <a:rPr lang="pt-BR" sz="1200" b="1" dirty="0" smtClean="0"/>
              <a:t>3 –</a:t>
            </a:r>
            <a:r>
              <a:rPr lang="pt-BR" sz="1200" dirty="0" smtClean="0"/>
              <a:t> MARCA DA ACADEMIA DA SAÚDE APLICADA POR PROCESSO SERIGRÁFICO RESPEITANDO O PADRÃO DE CORES DA MARCA VERSÃO CHAPADA</a:t>
            </a:r>
          </a:p>
          <a:p>
            <a:pPr marL="0" indent="0">
              <a:buNone/>
            </a:pPr>
            <a:endParaRPr lang="pt-BR" sz="1100" dirty="0" smtClean="0"/>
          </a:p>
          <a:p>
            <a:pPr marL="0" indent="0">
              <a:buNone/>
            </a:pPr>
            <a:r>
              <a:rPr lang="pt-BR" sz="1200" b="1" dirty="0" smtClean="0"/>
              <a:t>4 –</a:t>
            </a:r>
            <a:r>
              <a:rPr lang="pt-BR" sz="1200" dirty="0" smtClean="0"/>
              <a:t> MARCAS APLICADAS POR PROCESSO SERIGRÁFICO RESPEITANDO O PADRÃO DE CORES DE CADA MARCA VERSÃO CHAPADA.</a:t>
            </a:r>
          </a:p>
          <a:p>
            <a:pPr marL="0" indent="0">
              <a:buNone/>
            </a:pPr>
            <a:endParaRPr lang="pt-BR" sz="1100" dirty="0" smtClean="0"/>
          </a:p>
          <a:p>
            <a:pPr marL="0" indent="0">
              <a:buNone/>
            </a:pPr>
            <a:r>
              <a:rPr lang="pt-BR" sz="1200" b="1" dirty="0" smtClean="0"/>
              <a:t>5 –</a:t>
            </a:r>
            <a:r>
              <a:rPr lang="pt-BR" sz="1200" dirty="0" smtClean="0"/>
              <a:t>  </a:t>
            </a:r>
          </a:p>
          <a:p>
            <a:pPr marL="0" indent="0">
              <a:buNone/>
            </a:pPr>
            <a:endParaRPr lang="pt-BR" sz="1200" dirty="0"/>
          </a:p>
          <a:p>
            <a:pPr marL="0" indent="0">
              <a:buNone/>
            </a:pPr>
            <a:r>
              <a:rPr lang="pt-BR" sz="1200" b="1" dirty="0" smtClean="0"/>
              <a:t>6 –</a:t>
            </a:r>
            <a:r>
              <a:rPr lang="pt-BR" sz="1200" dirty="0" smtClean="0"/>
              <a:t> </a:t>
            </a:r>
          </a:p>
          <a:p>
            <a:pPr marL="0" indent="0">
              <a:buNone/>
            </a:pPr>
            <a:endParaRPr lang="pt-BR" sz="1200" dirty="0" smtClean="0"/>
          </a:p>
          <a:p>
            <a:pPr marL="0" indent="0">
              <a:buNone/>
            </a:pPr>
            <a:endParaRPr lang="pt-BR" sz="1200" dirty="0" smtClean="0"/>
          </a:p>
          <a:p>
            <a:pPr marL="0" indent="0">
              <a:buNone/>
            </a:pPr>
            <a:endParaRPr lang="pt-BR" sz="1200" dirty="0" smtClean="0"/>
          </a:p>
          <a:p>
            <a:pPr marL="0" indent="0">
              <a:buNone/>
            </a:pPr>
            <a:endParaRPr lang="pt-BR" sz="1200" dirty="0" smtClean="0"/>
          </a:p>
          <a:p>
            <a:pPr marL="0" indent="0">
              <a:buNone/>
            </a:pPr>
            <a:r>
              <a:rPr lang="pt-BR" sz="1200" b="1" dirty="0" smtClean="0"/>
              <a:t>7 –</a:t>
            </a:r>
            <a:r>
              <a:rPr lang="pt-BR" sz="1200" dirty="0" smtClean="0"/>
              <a:t> </a:t>
            </a:r>
          </a:p>
          <a:p>
            <a:pPr marL="0" indent="0">
              <a:buNone/>
            </a:pPr>
            <a:endParaRPr lang="pt-BR" sz="1200" dirty="0" smtClean="0"/>
          </a:p>
          <a:p>
            <a:pPr marL="0" indent="0">
              <a:buNone/>
            </a:pPr>
            <a:endParaRPr lang="pt-BR" sz="1200" dirty="0"/>
          </a:p>
          <a:p>
            <a:pPr marL="0" indent="0">
              <a:buNone/>
            </a:pPr>
            <a:endParaRPr lang="pt-BR" sz="1200" dirty="0" smtClean="0"/>
          </a:p>
          <a:p>
            <a:pPr marL="0" indent="0">
              <a:buNone/>
            </a:pPr>
            <a:r>
              <a:rPr lang="pt-BR" sz="1200" b="1" dirty="0" smtClean="0"/>
              <a:t>8 –</a:t>
            </a:r>
            <a:r>
              <a:rPr lang="pt-BR" sz="1200" dirty="0" smtClean="0"/>
              <a:t> </a:t>
            </a:r>
          </a:p>
          <a:p>
            <a:pPr marL="0" indent="0">
              <a:buNone/>
            </a:pPr>
            <a:endParaRPr lang="pt-BR" sz="1200" dirty="0"/>
          </a:p>
          <a:p>
            <a:pPr marL="0" indent="0">
              <a:buNone/>
            </a:pPr>
            <a:endParaRPr lang="pt-BR" sz="1200" dirty="0" smtClean="0"/>
          </a:p>
          <a:p>
            <a:pPr marL="0" indent="0">
              <a:buNone/>
            </a:pPr>
            <a:endParaRPr lang="pt-BR" sz="1200" dirty="0" smtClean="0"/>
          </a:p>
          <a:p>
            <a:pPr marL="0" indent="0">
              <a:buNone/>
            </a:pPr>
            <a:endParaRPr lang="pt-BR" sz="1200" dirty="0"/>
          </a:p>
          <a:p>
            <a:pPr marL="0" indent="0">
              <a:buNone/>
            </a:pPr>
            <a:r>
              <a:rPr lang="pt-BR" sz="1200" b="1" dirty="0" smtClean="0"/>
              <a:t>9 –</a:t>
            </a:r>
            <a:r>
              <a:rPr lang="pt-BR" sz="1200" dirty="0" smtClean="0"/>
              <a:t> </a:t>
            </a:r>
            <a:endParaRPr lang="pt-BR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52936"/>
            <a:ext cx="1666875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33056"/>
            <a:ext cx="110490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42" y="4941168"/>
            <a:ext cx="1162050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17" y="5733256"/>
            <a:ext cx="248602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agem 6" descr="C:\Users\Win 7\Desktop\logomaca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1524000" cy="400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175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/>
          <a:lstStyle/>
          <a:p>
            <a:r>
              <a:rPr lang="pt-BR" dirty="0" smtClean="0"/>
              <a:t>TOTEM DIRECIONAL.</a:t>
            </a:r>
            <a:br>
              <a:rPr lang="pt-BR" dirty="0" smtClean="0"/>
            </a:br>
            <a:r>
              <a:rPr lang="pt-BR" dirty="0" smtClean="0"/>
              <a:t>ITEM 2.3 – MANUAL IDENTIDADE VISUAL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767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4624"/>
            <a:ext cx="362355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933436"/>
            <a:ext cx="5665575" cy="4710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79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4975" y="11663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1400" b="1" dirty="0" smtClean="0"/>
              <a:t>1 –</a:t>
            </a:r>
            <a:r>
              <a:rPr lang="pt-BR" sz="1400" dirty="0" smtClean="0"/>
              <a:t> Estrutura </a:t>
            </a:r>
            <a:r>
              <a:rPr lang="pt-BR" sz="1400" dirty="0"/>
              <a:t>em </a:t>
            </a:r>
            <a:r>
              <a:rPr lang="pt-BR" sz="1400" dirty="0" smtClean="0"/>
              <a:t>dobra tipo </a:t>
            </a:r>
            <a:r>
              <a:rPr lang="pt-BR" sz="1400" dirty="0"/>
              <a:t>bandeja </a:t>
            </a:r>
            <a:r>
              <a:rPr lang="pt-BR" sz="1400" dirty="0" smtClean="0"/>
              <a:t>com acabamento </a:t>
            </a:r>
            <a:r>
              <a:rPr lang="pt-BR" sz="1400" dirty="0"/>
              <a:t>em </a:t>
            </a:r>
            <a:r>
              <a:rPr lang="pt-BR" sz="1400" dirty="0" smtClean="0"/>
              <a:t>pintura automotiva </a:t>
            </a:r>
            <a:r>
              <a:rPr lang="pt-BR" sz="1400" dirty="0"/>
              <a:t>na </a:t>
            </a:r>
            <a:r>
              <a:rPr lang="pt-BR" sz="1400" dirty="0" smtClean="0"/>
              <a:t>cor verde academia. </a:t>
            </a:r>
          </a:p>
          <a:p>
            <a:pPr marL="0" indent="0">
              <a:buNone/>
            </a:pPr>
            <a:r>
              <a:rPr lang="pt-BR" sz="1400" dirty="0" smtClean="0"/>
              <a:t>Tamanho: 240 cm x 12 cm x 50 </a:t>
            </a:r>
            <a:r>
              <a:rPr lang="pt-BR" sz="1400" dirty="0"/>
              <a:t>cm (A x L x C </a:t>
            </a:r>
            <a:r>
              <a:rPr lang="pt-BR" sz="1400" dirty="0" smtClean="0"/>
              <a:t>).</a:t>
            </a:r>
          </a:p>
          <a:p>
            <a:pPr marL="0" indent="0">
              <a:buNone/>
            </a:pPr>
            <a:endParaRPr lang="pt-BR" sz="1400" dirty="0"/>
          </a:p>
          <a:p>
            <a:pPr marL="0" indent="0">
              <a:buNone/>
            </a:pPr>
            <a:r>
              <a:rPr lang="pt-BR" sz="1400" b="1" dirty="0" smtClean="0"/>
              <a:t>2 – </a:t>
            </a:r>
            <a:r>
              <a:rPr lang="pt-BR" sz="1400" dirty="0"/>
              <a:t>Estrutura em </a:t>
            </a:r>
            <a:r>
              <a:rPr lang="pt-BR" sz="1400" dirty="0" smtClean="0"/>
              <a:t>dobra tipo </a:t>
            </a:r>
            <a:r>
              <a:rPr lang="pt-BR" sz="1400" dirty="0"/>
              <a:t>bandeja </a:t>
            </a:r>
            <a:r>
              <a:rPr lang="pt-BR" sz="1400" dirty="0" smtClean="0"/>
              <a:t>com acabamento em pintura </a:t>
            </a:r>
            <a:r>
              <a:rPr lang="pt-BR" sz="1400" dirty="0"/>
              <a:t>automotiva </a:t>
            </a:r>
            <a:r>
              <a:rPr lang="pt-BR" sz="1400" dirty="0" smtClean="0"/>
              <a:t>nas respectivas </a:t>
            </a:r>
            <a:r>
              <a:rPr lang="pt-BR" sz="1400" dirty="0"/>
              <a:t>cores</a:t>
            </a:r>
            <a:r>
              <a:rPr lang="pt-BR" sz="1400" dirty="0" smtClean="0"/>
              <a:t>. </a:t>
            </a:r>
          </a:p>
          <a:p>
            <a:pPr marL="0" indent="0">
              <a:buNone/>
            </a:pPr>
            <a:r>
              <a:rPr lang="pt-BR" sz="1400" dirty="0" smtClean="0"/>
              <a:t>Tamanho: 35 cm x 10 cm x 80 cm (A x L x C ).  </a:t>
            </a:r>
          </a:p>
          <a:p>
            <a:pPr marL="0" indent="0">
              <a:buNone/>
            </a:pPr>
            <a:endParaRPr lang="pt-BR" sz="1400" dirty="0" smtClean="0"/>
          </a:p>
          <a:p>
            <a:pPr marL="0" indent="0">
              <a:buNone/>
            </a:pPr>
            <a:r>
              <a:rPr lang="pt-BR" sz="1400" b="1" dirty="0" smtClean="0"/>
              <a:t>3 – </a:t>
            </a:r>
            <a:r>
              <a:rPr lang="pt-BR" sz="1400" dirty="0"/>
              <a:t>Marca Academia de </a:t>
            </a:r>
            <a:r>
              <a:rPr lang="pt-BR" sz="1400" dirty="0" smtClean="0"/>
              <a:t>Saúde aplicada </a:t>
            </a:r>
            <a:r>
              <a:rPr lang="pt-BR" sz="1400" dirty="0"/>
              <a:t>por </a:t>
            </a:r>
            <a:r>
              <a:rPr lang="pt-BR" sz="1400" dirty="0" smtClean="0"/>
              <a:t>processo serigráfico </a:t>
            </a:r>
            <a:r>
              <a:rPr lang="pt-BR" sz="1400" dirty="0"/>
              <a:t>respeitando </a:t>
            </a:r>
            <a:r>
              <a:rPr lang="pt-BR" sz="1400" dirty="0" smtClean="0"/>
              <a:t>o padrão </a:t>
            </a:r>
            <a:r>
              <a:rPr lang="pt-BR" sz="1400" dirty="0"/>
              <a:t>de cores da </a:t>
            </a:r>
            <a:r>
              <a:rPr lang="pt-BR" sz="1400" dirty="0" smtClean="0"/>
              <a:t>Marca Versão </a:t>
            </a:r>
            <a:r>
              <a:rPr lang="pt-BR" sz="1400" dirty="0"/>
              <a:t>Chapada</a:t>
            </a:r>
            <a:r>
              <a:rPr lang="pt-BR" sz="1400" dirty="0" smtClean="0"/>
              <a:t>.</a:t>
            </a:r>
          </a:p>
          <a:p>
            <a:pPr marL="0" indent="0">
              <a:buNone/>
            </a:pPr>
            <a:endParaRPr lang="pt-BR" sz="1400" dirty="0"/>
          </a:p>
          <a:p>
            <a:pPr marL="0" indent="0">
              <a:buNone/>
            </a:pPr>
            <a:r>
              <a:rPr lang="pt-BR" sz="1400" b="1" dirty="0" smtClean="0"/>
              <a:t>4 – </a:t>
            </a:r>
            <a:r>
              <a:rPr lang="pt-BR" sz="1400" dirty="0"/>
              <a:t>Marcas aplicadas </a:t>
            </a:r>
            <a:r>
              <a:rPr lang="pt-BR" sz="1400" dirty="0" smtClean="0"/>
              <a:t>por processo serigráfico respeitando </a:t>
            </a:r>
            <a:r>
              <a:rPr lang="pt-BR" sz="1400" dirty="0"/>
              <a:t>o </a:t>
            </a:r>
            <a:r>
              <a:rPr lang="pt-BR" sz="1400" dirty="0" smtClean="0"/>
              <a:t>padrão de </a:t>
            </a:r>
            <a:r>
              <a:rPr lang="pt-BR" sz="1400" dirty="0"/>
              <a:t>cores de cada </a:t>
            </a:r>
            <a:r>
              <a:rPr lang="pt-BR" sz="1400" dirty="0" smtClean="0"/>
              <a:t>Marca Versão </a:t>
            </a:r>
            <a:r>
              <a:rPr lang="pt-BR" sz="1400" dirty="0"/>
              <a:t>Chapada.</a:t>
            </a:r>
            <a:endParaRPr lang="pt-BR" sz="1400" dirty="0" smtClean="0"/>
          </a:p>
          <a:p>
            <a:pPr marL="0" indent="0">
              <a:buNone/>
            </a:pPr>
            <a:endParaRPr lang="pt-BR" sz="1400" dirty="0" smtClean="0"/>
          </a:p>
          <a:p>
            <a:pPr marL="0" indent="0">
              <a:buNone/>
            </a:pPr>
            <a:endParaRPr lang="pt-BR" sz="1400" dirty="0" smtClean="0"/>
          </a:p>
          <a:p>
            <a:pPr marL="0" indent="0">
              <a:buNone/>
            </a:pPr>
            <a:endParaRPr lang="pt-BR" sz="1200" dirty="0"/>
          </a:p>
          <a:p>
            <a:pPr marL="0" indent="0">
              <a:buNone/>
            </a:pPr>
            <a:endParaRPr lang="pt-BR" sz="1200" dirty="0" smtClean="0"/>
          </a:p>
          <a:p>
            <a:pPr marL="0" indent="0">
              <a:buNone/>
            </a:pPr>
            <a:endParaRPr lang="pt-BR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21151"/>
            <a:ext cx="7920880" cy="1400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em 3" descr="C:\Users\Win 7\Desktop\logomac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26" y="4238967"/>
            <a:ext cx="1224136" cy="432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441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88969"/>
            <a:ext cx="4692572" cy="5137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179512" y="188640"/>
            <a:ext cx="87849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/>
              <a:t>5 </a:t>
            </a:r>
            <a:r>
              <a:rPr lang="pt-BR" dirty="0" smtClean="0"/>
              <a:t>–Estrutura </a:t>
            </a:r>
            <a:r>
              <a:rPr lang="pt-BR" dirty="0"/>
              <a:t>em dobra tipo bandeja com acabamento em pintura automotiva nas respectivas cores</a:t>
            </a:r>
            <a:r>
              <a:rPr lang="pt-BR" dirty="0" smtClean="0"/>
              <a:t>.</a:t>
            </a:r>
            <a:r>
              <a:rPr lang="pt-BR" dirty="0"/>
              <a:t> Informações aplicadas por processo serigráfico respeitando o padrão de cores. Escrita com fonte de 3,5 cm. </a:t>
            </a:r>
            <a:r>
              <a:rPr lang="pt-BR" dirty="0" smtClean="0"/>
              <a:t>Tamanho: 120 </a:t>
            </a:r>
            <a:r>
              <a:rPr lang="pt-BR" dirty="0"/>
              <a:t>x 08 x 80 cm (</a:t>
            </a:r>
            <a:r>
              <a:rPr lang="pt-BR" dirty="0" err="1"/>
              <a:t>AxPxC</a:t>
            </a:r>
            <a:r>
              <a:rPr lang="pt-BR" dirty="0" smtClean="0"/>
              <a:t>).</a:t>
            </a:r>
            <a:endParaRPr lang="pt-BR" dirty="0"/>
          </a:p>
          <a:p>
            <a:pPr algn="just"/>
            <a:endParaRPr lang="pt-BR" dirty="0"/>
          </a:p>
          <a:p>
            <a:pPr algn="just"/>
            <a:endParaRPr lang="pt-BR" dirty="0"/>
          </a:p>
          <a:p>
            <a:pPr algn="just"/>
            <a:endParaRPr lang="pt-BR" dirty="0"/>
          </a:p>
        </p:txBody>
      </p:sp>
      <p:sp>
        <p:nvSpPr>
          <p:cNvPr id="2" name="CaixaDeTexto 1"/>
          <p:cNvSpPr txBox="1"/>
          <p:nvPr/>
        </p:nvSpPr>
        <p:spPr>
          <a:xfrm>
            <a:off x="7164288" y="154750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3,5 cm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23218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31249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BR" sz="4400" dirty="0" smtClean="0"/>
              <a:t>PLACAS IDENTIFICAÇÃO DE </a:t>
            </a:r>
            <a:r>
              <a:rPr lang="pt-BR" sz="4400" dirty="0"/>
              <a:t>COMPARTIMENTOS </a:t>
            </a:r>
            <a:endParaRPr lang="pt-BR" sz="4400" dirty="0" smtClean="0"/>
          </a:p>
          <a:p>
            <a:pPr marL="0" indent="0" algn="ctr">
              <a:buNone/>
            </a:pPr>
            <a:r>
              <a:rPr lang="pt-BR" sz="4400" dirty="0" smtClean="0"/>
              <a:t>ITEM 2.9 </a:t>
            </a:r>
            <a:r>
              <a:rPr lang="pt-BR" sz="4400" dirty="0"/>
              <a:t>– MANUAL IDENTIDADE VISUAL</a:t>
            </a:r>
          </a:p>
        </p:txBody>
      </p:sp>
    </p:spTree>
    <p:extLst>
      <p:ext uri="{BB962C8B-B14F-4D97-AF65-F5344CB8AC3E}">
        <p14:creationId xmlns:p14="http://schemas.microsoft.com/office/powerpoint/2010/main" val="1431399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pt-BR" dirty="0" smtClean="0"/>
              <a:t>Placas </a:t>
            </a:r>
            <a:r>
              <a:rPr lang="pt-BR" dirty="0"/>
              <a:t>em chapa de aço 1,5mm com acabamento </a:t>
            </a:r>
            <a:r>
              <a:rPr lang="pt-BR" dirty="0" smtClean="0"/>
              <a:t>em pintura </a:t>
            </a:r>
            <a:r>
              <a:rPr lang="pt-BR" dirty="0"/>
              <a:t>automotiva verde na frente, </a:t>
            </a:r>
            <a:r>
              <a:rPr lang="pt-BR" dirty="0" smtClean="0"/>
              <a:t>grafismo </a:t>
            </a:r>
            <a:r>
              <a:rPr lang="pt-BR" dirty="0"/>
              <a:t>em </a:t>
            </a:r>
            <a:r>
              <a:rPr lang="pt-BR" dirty="0" smtClean="0"/>
              <a:t>serigrafia </a:t>
            </a:r>
            <a:r>
              <a:rPr lang="pt-BR" dirty="0"/>
              <a:t>nas cores da marca Academia da Saúde, </a:t>
            </a:r>
            <a:r>
              <a:rPr lang="pt-BR" dirty="0" smtClean="0"/>
              <a:t>informação em serigrafia </a:t>
            </a:r>
            <a:r>
              <a:rPr lang="pt-BR" dirty="0"/>
              <a:t>na cor branca</a:t>
            </a:r>
            <a:r>
              <a:rPr lang="pt-BR" dirty="0" smtClean="0"/>
              <a:t>.</a:t>
            </a:r>
          </a:p>
          <a:p>
            <a:pPr marL="0" indent="0" algn="ctr">
              <a:buNone/>
            </a:pPr>
            <a:r>
              <a:rPr lang="pt-BR" dirty="0" smtClean="0"/>
              <a:t>Tamanhos: 8 x 24 cm (A x C).</a:t>
            </a:r>
          </a:p>
          <a:p>
            <a:pPr marL="0" indent="0" algn="ctr">
              <a:buNone/>
            </a:pPr>
            <a:r>
              <a:rPr lang="pt-BR" dirty="0" smtClean="0"/>
              <a:t>Tamanho da fonte: 1,5 cm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3960752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510</Words>
  <Application>Microsoft Office PowerPoint</Application>
  <PresentationFormat>Apresentação na tela (4:3)</PresentationFormat>
  <Paragraphs>69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19" baseType="lpstr">
      <vt:lpstr>Tema do Office</vt:lpstr>
      <vt:lpstr>TOTEM PRINCIPAL. ITEM 2.1 - MANUAL IDENTIDADE VISUAL</vt:lpstr>
      <vt:lpstr>Apresentação do PowerPoint</vt:lpstr>
      <vt:lpstr>Apresentação do PowerPoint</vt:lpstr>
      <vt:lpstr>TOTEM DIRECIONAL. ITEM 2.3 – MANUAL IDENTIDADE VISUAL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Placa de identificação. Não consta no manual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Meus Documentos</dc:creator>
  <cp:lastModifiedBy>COMPRAS</cp:lastModifiedBy>
  <cp:revision>26</cp:revision>
  <dcterms:created xsi:type="dcterms:W3CDTF">2015-01-21T14:07:00Z</dcterms:created>
  <dcterms:modified xsi:type="dcterms:W3CDTF">2015-01-22T18:33:10Z</dcterms:modified>
</cp:coreProperties>
</file>